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9BF5E3-A565-7428-7455-8A9762B10D8D}" v="7" dt="2025-12-10T18:20:53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10.12.2025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Teste PROPG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scritório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Teste PROPG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</cp:revision>
  <dcterms:created xsi:type="dcterms:W3CDTF">2025-12-10T18:20:33Z</dcterms:created>
  <dcterms:modified xsi:type="dcterms:W3CDTF">2025-12-10T18:21:05Z</dcterms:modified>
</cp:coreProperties>
</file>